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729"/>
    <a:srgbClr val="F06709"/>
    <a:srgbClr val="F66709"/>
    <a:srgbClr val="DC4405"/>
    <a:srgbClr val="E05529"/>
    <a:srgbClr val="CD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891" y="1558835"/>
            <a:ext cx="8723812" cy="1178141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891" y="2806033"/>
            <a:ext cx="872381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6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4034" y="102393"/>
            <a:ext cx="122600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891" y="102393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1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C5CCE3-2EA7-8D4E-A1EA-7033F3B22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594454"/>
            <a:ext cx="8692116" cy="131669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ED82018-0318-174A-A53E-9989DC8B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980204"/>
            <a:ext cx="8692116" cy="111821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75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84" y="1250018"/>
            <a:ext cx="4291565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9C4619-2F89-4D43-ACDD-F21C40F2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85" y="185183"/>
            <a:ext cx="7038753" cy="906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6CE7B2B-C2E7-2F4D-A7A8-79A78F1A2ED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223284" y="1985630"/>
            <a:ext cx="4291566" cy="2647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3D1F545-4995-2B4D-9E0E-5E46D9E26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85630"/>
            <a:ext cx="4291566" cy="2647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6AF8017B-45AC-1141-A292-5DE016DDC4C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415459" y="4767264"/>
            <a:ext cx="774848" cy="273844"/>
          </a:xfrm>
        </p:spPr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C2933D62-239A-0447-AB62-BD9B7A75E1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390996" y="4767264"/>
            <a:ext cx="2935916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E2B4E6A9-6176-A642-9DC8-297073C1C1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497033" y="4767264"/>
            <a:ext cx="604727" cy="273844"/>
          </a:xfrm>
        </p:spPr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9AEF9CC-FBD7-5C46-8DF8-64992971ECA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625163" y="1250018"/>
            <a:ext cx="4291565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237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3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C78AC0D-B7C5-3C47-BB03-582CFF9F9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891" y="1558835"/>
            <a:ext cx="8723812" cy="1178141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9F4756B-A6D2-0C45-BF12-16AA856E9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891" y="2806033"/>
            <a:ext cx="872381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1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212" y="1503757"/>
            <a:ext cx="4401638" cy="3128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503759"/>
            <a:ext cx="4236174" cy="312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212" y="1503757"/>
            <a:ext cx="4384970" cy="44065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03758"/>
            <a:ext cx="4236174" cy="4406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E93CC38-7C4A-4E43-AAFB-A17A4759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2" y="102393"/>
            <a:ext cx="7245532" cy="1266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C452EDF-49B4-9A46-A2B5-F9CED86D3F9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13212" y="2011678"/>
            <a:ext cx="4401638" cy="26210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01E2F62-3737-4743-9F97-6D83F6E2F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2" y="2011680"/>
            <a:ext cx="4236174" cy="2621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9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4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21" y="348342"/>
            <a:ext cx="2609748" cy="119470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0739" y="339974"/>
            <a:ext cx="4342210" cy="40617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121" y="1556015"/>
            <a:ext cx="2609748" cy="28457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197" y="120232"/>
            <a:ext cx="7204506" cy="359832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05606D1-3199-7F41-BF11-8AE77C6E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21" y="3849188"/>
            <a:ext cx="8737759" cy="409337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D657255-177F-E445-8AC2-BC9075B05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3120" y="4258525"/>
            <a:ext cx="8757999" cy="27384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183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212" y="102393"/>
            <a:ext cx="7245532" cy="1266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212" y="1471749"/>
            <a:ext cx="8874034" cy="3030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8879" y="4767263"/>
            <a:ext cx="79955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F32D-C2C0-4F4F-A8ED-BA67903167D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2264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91199" y="4767263"/>
            <a:ext cx="37283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BB0C4-3B2E-8740-BD52-0081C2DB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1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3" r:id="rId12"/>
    <p:sldLayoutId id="214748366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368729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66709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66709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66709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66709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66709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3AF13A-1421-554B-9F7A-7FCC173AE17C}"/>
              </a:ext>
            </a:extLst>
          </p:cNvPr>
          <p:cNvSpPr txBox="1"/>
          <p:nvPr/>
        </p:nvSpPr>
        <p:spPr>
          <a:xfrm>
            <a:off x="168365" y="35311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06709"/>
                </a:solidFill>
                <a:latin typeface="Swis721 BT" panose="020B0504020202020204" pitchFamily="34" charset="0"/>
              </a:rPr>
              <a:t>Save The Date</a:t>
            </a:r>
          </a:p>
        </p:txBody>
      </p:sp>
    </p:spTree>
    <p:extLst>
      <p:ext uri="{BB962C8B-B14F-4D97-AF65-F5344CB8AC3E}">
        <p14:creationId xmlns:p14="http://schemas.microsoft.com/office/powerpoint/2010/main" val="342878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C566-776E-4D4F-A0B3-78047378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AEFD3-BD20-C844-AF09-7B0870361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Swis721 BT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Daniel Schroeder</cp:lastModifiedBy>
  <cp:revision>10</cp:revision>
  <dcterms:created xsi:type="dcterms:W3CDTF">2019-07-25T08:06:58Z</dcterms:created>
  <dcterms:modified xsi:type="dcterms:W3CDTF">2020-06-25T07:29:20Z</dcterms:modified>
</cp:coreProperties>
</file>